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jdhani Light"/>
      <p:regular r:id="rId11"/>
      <p:bold r:id="rId12"/>
    </p:embeddedFont>
    <p:embeddedFont>
      <p:font typeface="Rajdhani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jdhaniLight-regular.fntdata"/><Relationship Id="rId10" Type="http://schemas.openxmlformats.org/officeDocument/2006/relationships/slide" Target="slides/slide5.xml"/><Relationship Id="rId13" Type="http://schemas.openxmlformats.org/officeDocument/2006/relationships/font" Target="fonts/Rajdhani-regular.fntdata"/><Relationship Id="rId12" Type="http://schemas.openxmlformats.org/officeDocument/2006/relationships/font" Target="fonts/Rajdhani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ajdhani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c7e8691fe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c7e8691fe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7e8691fe2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c7e8691fe2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7e8691fe2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7e8691fe2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7e8691fe2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c7e8691fe2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Relationship Id="rId10" Type="http://schemas.openxmlformats.org/officeDocument/2006/relationships/image" Target="../media/image4.png"/><Relationship Id="rId9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jpg"/><Relationship Id="rId10" Type="http://schemas.openxmlformats.org/officeDocument/2006/relationships/image" Target="../media/image10.png"/><Relationship Id="rId13" Type="http://schemas.openxmlformats.org/officeDocument/2006/relationships/image" Target="../media/image7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19.jpg"/><Relationship Id="rId13" Type="http://schemas.openxmlformats.org/officeDocument/2006/relationships/image" Target="../media/image23.jpg"/><Relationship Id="rId1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2.png"/><Relationship Id="rId13" Type="http://schemas.openxmlformats.org/officeDocument/2006/relationships/image" Target="../media/image27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9" Type="http://schemas.openxmlformats.org/officeDocument/2006/relationships/image" Target="../media/image14.png"/><Relationship Id="rId1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Relationship Id="rId5" Type="http://schemas.openxmlformats.org/officeDocument/2006/relationships/image" Target="../media/image33.jpg"/><Relationship Id="rId6" Type="http://schemas.openxmlformats.org/officeDocument/2006/relationships/hyperlink" Target="http://www.youtube.com/watch?v=P2rUuv1EQhQ" TargetMode="External"/><Relationship Id="rId7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14447" l="44112" r="0" t="22710"/>
          <a:stretch/>
        </p:blipFill>
        <p:spPr>
          <a:xfrm>
            <a:off x="7127950" y="1212500"/>
            <a:ext cx="1812350" cy="2718526"/>
          </a:xfrm>
          <a:prstGeom prst="rect">
            <a:avLst/>
          </a:prstGeom>
          <a:noFill/>
          <a:ln cap="flat" cmpd="sng" w="38100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7385" l="57020" r="4846" t="4055"/>
          <a:stretch/>
        </p:blipFill>
        <p:spPr>
          <a:xfrm>
            <a:off x="7127939" y="1212488"/>
            <a:ext cx="1812363" cy="2718537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" name="Google Shape;57;p13"/>
          <p:cNvSpPr txBox="1"/>
          <p:nvPr/>
        </p:nvSpPr>
        <p:spPr>
          <a:xfrm>
            <a:off x="141433" y="1639977"/>
            <a:ext cx="1428000" cy="12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0">
                <a:solidFill>
                  <a:srgbClr val="242424"/>
                </a:solidFill>
                <a:latin typeface="Rajdhani"/>
                <a:ea typeface="Rajdhani"/>
                <a:cs typeface="Rajdhani"/>
                <a:sym typeface="Rajdhani"/>
              </a:rPr>
              <a:t>C</a:t>
            </a:r>
            <a:endParaRPr b="1" sz="15000">
              <a:solidFill>
                <a:srgbClr val="24242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b="32649" l="37506" r="12390" t="32646"/>
          <a:stretch/>
        </p:blipFill>
        <p:spPr>
          <a:xfrm>
            <a:off x="3190215" y="1212488"/>
            <a:ext cx="1812362" cy="2718536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7">
            <a:alphaModFix/>
          </a:blip>
          <a:srcRect b="19045" l="4755" r="5348" t="18734"/>
          <a:stretch/>
        </p:blipFill>
        <p:spPr>
          <a:xfrm>
            <a:off x="5159088" y="1212488"/>
            <a:ext cx="1812362" cy="2718536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" name="Google Shape;60;p13"/>
          <p:cNvSpPr txBox="1"/>
          <p:nvPr/>
        </p:nvSpPr>
        <p:spPr>
          <a:xfrm>
            <a:off x="356675" y="2175750"/>
            <a:ext cx="267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B7B7B7"/>
                </a:solidFill>
                <a:latin typeface="Rajdhani"/>
                <a:ea typeface="Rajdhani"/>
                <a:cs typeface="Rajdhani"/>
                <a:sym typeface="Rajdhani"/>
              </a:rPr>
              <a:t>COMPARATIVA DE…</a:t>
            </a:r>
            <a:endParaRPr b="1" sz="2000">
              <a:solidFill>
                <a:srgbClr val="B7B7B7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56675" y="2535750"/>
            <a:ext cx="29562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B7B7B7"/>
                </a:solidFill>
                <a:latin typeface="Rajdhani Light"/>
                <a:ea typeface="Rajdhani Light"/>
                <a:cs typeface="Rajdhani Light"/>
                <a:sym typeface="Rajdhani Light"/>
              </a:rPr>
              <a:t>TRES HUEVONES</a:t>
            </a:r>
            <a:endParaRPr sz="3000">
              <a:solidFill>
                <a:srgbClr val="B7B7B7"/>
              </a:solidFill>
              <a:latin typeface="Rajdhani Light"/>
              <a:ea typeface="Rajdhani Light"/>
              <a:cs typeface="Rajdhani Light"/>
              <a:sym typeface="Rajdhani Ligh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56675" y="3081714"/>
            <a:ext cx="175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B7B7B7"/>
                </a:solidFill>
                <a:latin typeface="Rajdhani Light"/>
                <a:ea typeface="Rajdhani Light"/>
                <a:cs typeface="Rajdhani Light"/>
                <a:sym typeface="Rajdhani Light"/>
              </a:rPr>
              <a:t>By: Alexis Ausejo</a:t>
            </a:r>
            <a:endParaRPr sz="1200">
              <a:solidFill>
                <a:srgbClr val="B7B7B7"/>
              </a:solidFill>
              <a:latin typeface="Rajdhani Light"/>
              <a:ea typeface="Rajdhani Light"/>
              <a:cs typeface="Rajdhani Light"/>
              <a:sym typeface="Rajdhani Light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1789" y="2323938"/>
            <a:ext cx="648000" cy="5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9">
            <a:alphaModFix/>
          </a:blip>
          <a:srcRect b="0" l="52917" r="9146" t="0"/>
          <a:stretch/>
        </p:blipFill>
        <p:spPr>
          <a:xfrm>
            <a:off x="3179475" y="1212500"/>
            <a:ext cx="1833437" cy="2718526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501072">
            <a:off x="6057414" y="3271417"/>
            <a:ext cx="807450" cy="8074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" name="Google Shape;6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2114" y="2323938"/>
            <a:ext cx="648000" cy="5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0" l="3956" r="17851" t="0"/>
          <a:stretch/>
        </p:blipFill>
        <p:spPr>
          <a:xfrm>
            <a:off x="0" y="-450"/>
            <a:ext cx="301682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0" y="165850"/>
            <a:ext cx="3016800" cy="720000"/>
          </a:xfrm>
          <a:prstGeom prst="rect">
            <a:avLst/>
          </a:prstGeom>
          <a:solidFill>
            <a:srgbClr val="FFFFFF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04275" y="231247"/>
            <a:ext cx="26766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ajdhani"/>
                <a:ea typeface="Rajdhani"/>
                <a:cs typeface="Rajdhani"/>
                <a:sym typeface="Rajdhani"/>
              </a:rPr>
              <a:t>FARCH</a:t>
            </a:r>
            <a:endParaRPr b="1" sz="20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04275" y="445851"/>
            <a:ext cx="2956200" cy="43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Rajdhani Light"/>
                <a:ea typeface="Rajdhani Light"/>
                <a:cs typeface="Rajdhani Light"/>
                <a:sym typeface="Rajdhani Light"/>
              </a:rPr>
              <a:t>EL DEPRESIVO</a:t>
            </a:r>
            <a:endParaRPr sz="2400">
              <a:latin typeface="Rajdhani Light"/>
              <a:ea typeface="Rajdhani Light"/>
              <a:cs typeface="Rajdhani Light"/>
              <a:sym typeface="Rajdhani Light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>
            <a:off x="286300" y="271187"/>
            <a:ext cx="92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77" name="Google Shape;77;p14"/>
          <p:cNvGrpSpPr/>
          <p:nvPr/>
        </p:nvGrpSpPr>
        <p:grpSpPr>
          <a:xfrm flipH="1" rot="-5400000">
            <a:off x="2337089" y="93531"/>
            <a:ext cx="6901662" cy="5061324"/>
            <a:chOff x="5190863" y="2824811"/>
            <a:chExt cx="1544860" cy="1108869"/>
          </a:xfrm>
        </p:grpSpPr>
        <p:grpSp>
          <p:nvGrpSpPr>
            <p:cNvPr id="78" name="Google Shape;78;p14"/>
            <p:cNvGrpSpPr/>
            <p:nvPr/>
          </p:nvGrpSpPr>
          <p:grpSpPr>
            <a:xfrm>
              <a:off x="5938695" y="3176919"/>
              <a:ext cx="404679" cy="404739"/>
              <a:chOff x="5938695" y="3176919"/>
              <a:chExt cx="404679" cy="404739"/>
            </a:xfrm>
          </p:grpSpPr>
          <p:sp>
            <p:nvSpPr>
              <p:cNvPr id="79" name="Google Shape;79;p14"/>
              <p:cNvSpPr/>
              <p:nvPr/>
            </p:nvSpPr>
            <p:spPr>
              <a:xfrm>
                <a:off x="5938695" y="3176919"/>
                <a:ext cx="404679" cy="404739"/>
              </a:xfrm>
              <a:custGeom>
                <a:rect b="b" l="l" r="r" t="t"/>
                <a:pathLst>
                  <a:path extrusionOk="0" h="9651" w="9649">
                    <a:moveTo>
                      <a:pt x="4922" y="1"/>
                    </a:moveTo>
                    <a:cubicBezTo>
                      <a:pt x="4890" y="1"/>
                      <a:pt x="4858" y="2"/>
                      <a:pt x="4826" y="2"/>
                    </a:cubicBezTo>
                    <a:lnTo>
                      <a:pt x="4826" y="1251"/>
                    </a:lnTo>
                    <a:cubicBezTo>
                      <a:pt x="4858" y="1251"/>
                      <a:pt x="4890" y="1251"/>
                      <a:pt x="4922" y="1253"/>
                    </a:cubicBezTo>
                    <a:lnTo>
                      <a:pt x="4925" y="1253"/>
                    </a:lnTo>
                    <a:cubicBezTo>
                      <a:pt x="6858" y="1309"/>
                      <a:pt x="8395" y="2891"/>
                      <a:pt x="8395" y="4825"/>
                    </a:cubicBezTo>
                    <a:cubicBezTo>
                      <a:pt x="8395" y="4845"/>
                      <a:pt x="8393" y="4864"/>
                      <a:pt x="8393" y="4883"/>
                    </a:cubicBezTo>
                    <a:cubicBezTo>
                      <a:pt x="8361" y="6814"/>
                      <a:pt x="6800" y="8371"/>
                      <a:pt x="4869" y="8396"/>
                    </a:cubicBezTo>
                    <a:cubicBezTo>
                      <a:pt x="4853" y="8397"/>
                      <a:pt x="4837" y="8397"/>
                      <a:pt x="4820" y="8397"/>
                    </a:cubicBezTo>
                    <a:cubicBezTo>
                      <a:pt x="2911" y="8397"/>
                      <a:pt x="1336" y="6893"/>
                      <a:pt x="1253" y="4979"/>
                    </a:cubicBezTo>
                    <a:lnTo>
                      <a:pt x="1253" y="4971"/>
                    </a:lnTo>
                    <a:cubicBezTo>
                      <a:pt x="1251" y="4942"/>
                      <a:pt x="1251" y="4912"/>
                      <a:pt x="1251" y="4883"/>
                    </a:cubicBezTo>
                    <a:lnTo>
                      <a:pt x="2" y="4883"/>
                    </a:lnTo>
                    <a:cubicBezTo>
                      <a:pt x="2" y="4913"/>
                      <a:pt x="2" y="4944"/>
                      <a:pt x="1" y="4976"/>
                    </a:cubicBezTo>
                    <a:lnTo>
                      <a:pt x="1" y="4979"/>
                    </a:lnTo>
                    <a:cubicBezTo>
                      <a:pt x="23" y="5762"/>
                      <a:pt x="238" y="6528"/>
                      <a:pt x="627" y="7208"/>
                    </a:cubicBezTo>
                    <a:cubicBezTo>
                      <a:pt x="1484" y="8717"/>
                      <a:pt x="3085" y="9650"/>
                      <a:pt x="4822" y="9650"/>
                    </a:cubicBezTo>
                    <a:cubicBezTo>
                      <a:pt x="7468" y="9650"/>
                      <a:pt x="9614" y="7520"/>
                      <a:pt x="9646" y="4883"/>
                    </a:cubicBezTo>
                    <a:cubicBezTo>
                      <a:pt x="9646" y="4864"/>
                      <a:pt x="9647" y="4845"/>
                      <a:pt x="9647" y="4825"/>
                    </a:cubicBezTo>
                    <a:cubicBezTo>
                      <a:pt x="9649" y="3088"/>
                      <a:pt x="8714" y="1483"/>
                      <a:pt x="7200" y="628"/>
                    </a:cubicBezTo>
                    <a:cubicBezTo>
                      <a:pt x="6746" y="369"/>
                      <a:pt x="6251" y="186"/>
                      <a:pt x="5737" y="87"/>
                    </a:cubicBezTo>
                    <a:cubicBezTo>
                      <a:pt x="5468" y="36"/>
                      <a:pt x="5195" y="7"/>
                      <a:pt x="492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14"/>
            <p:cNvGrpSpPr/>
            <p:nvPr/>
          </p:nvGrpSpPr>
          <p:grpSpPr>
            <a:xfrm>
              <a:off x="5586650" y="3176835"/>
              <a:ext cx="404553" cy="404655"/>
              <a:chOff x="5586650" y="3176835"/>
              <a:chExt cx="404553" cy="404655"/>
            </a:xfrm>
          </p:grpSpPr>
          <p:sp>
            <p:nvSpPr>
              <p:cNvPr id="82" name="Google Shape;82;p14"/>
              <p:cNvSpPr/>
              <p:nvPr/>
            </p:nvSpPr>
            <p:spPr>
              <a:xfrm>
                <a:off x="5586650" y="3176835"/>
                <a:ext cx="404553" cy="404655"/>
              </a:xfrm>
              <a:custGeom>
                <a:rect b="b" l="l" r="r" t="t"/>
                <a:pathLst>
                  <a:path extrusionOk="0" h="9649" w="9646">
                    <a:moveTo>
                      <a:pt x="4824" y="1"/>
                    </a:moveTo>
                    <a:cubicBezTo>
                      <a:pt x="2159" y="1"/>
                      <a:pt x="1" y="2161"/>
                      <a:pt x="1" y="4826"/>
                    </a:cubicBezTo>
                    <a:lnTo>
                      <a:pt x="1" y="4883"/>
                    </a:lnTo>
                    <a:cubicBezTo>
                      <a:pt x="31" y="7486"/>
                      <a:pt x="2121" y="9594"/>
                      <a:pt x="4724" y="9647"/>
                    </a:cubicBezTo>
                    <a:cubicBezTo>
                      <a:pt x="4756" y="9647"/>
                      <a:pt x="4790" y="9649"/>
                      <a:pt x="4824" y="9649"/>
                    </a:cubicBezTo>
                    <a:lnTo>
                      <a:pt x="4829" y="9649"/>
                    </a:lnTo>
                    <a:cubicBezTo>
                      <a:pt x="4861" y="9649"/>
                      <a:pt x="4893" y="9649"/>
                      <a:pt x="4925" y="9647"/>
                    </a:cubicBezTo>
                    <a:cubicBezTo>
                      <a:pt x="5725" y="9633"/>
                      <a:pt x="6508" y="9417"/>
                      <a:pt x="7205" y="9021"/>
                    </a:cubicBezTo>
                    <a:cubicBezTo>
                      <a:pt x="6508" y="8626"/>
                      <a:pt x="5725" y="8411"/>
                      <a:pt x="4925" y="8395"/>
                    </a:cubicBezTo>
                    <a:cubicBezTo>
                      <a:pt x="4893" y="8397"/>
                      <a:pt x="4861" y="8397"/>
                      <a:pt x="4829" y="8397"/>
                    </a:cubicBezTo>
                    <a:lnTo>
                      <a:pt x="4824" y="8397"/>
                    </a:lnTo>
                    <a:cubicBezTo>
                      <a:pt x="4790" y="8397"/>
                      <a:pt x="4756" y="8397"/>
                      <a:pt x="4724" y="8395"/>
                    </a:cubicBezTo>
                    <a:cubicBezTo>
                      <a:pt x="2817" y="8344"/>
                      <a:pt x="1283" y="6795"/>
                      <a:pt x="1253" y="4883"/>
                    </a:cubicBezTo>
                    <a:cubicBezTo>
                      <a:pt x="1253" y="4863"/>
                      <a:pt x="1251" y="4843"/>
                      <a:pt x="1251" y="4824"/>
                    </a:cubicBezTo>
                    <a:cubicBezTo>
                      <a:pt x="1251" y="2851"/>
                      <a:pt x="2851" y="1252"/>
                      <a:pt x="4824" y="1252"/>
                    </a:cubicBezTo>
                    <a:cubicBezTo>
                      <a:pt x="6745" y="1252"/>
                      <a:pt x="8313" y="2768"/>
                      <a:pt x="8393" y="4670"/>
                    </a:cubicBezTo>
                    <a:lnTo>
                      <a:pt x="8393" y="4674"/>
                    </a:lnTo>
                    <a:cubicBezTo>
                      <a:pt x="8396" y="4723"/>
                      <a:pt x="8396" y="4774"/>
                      <a:pt x="8396" y="4824"/>
                    </a:cubicBezTo>
                    <a:cubicBezTo>
                      <a:pt x="8396" y="4845"/>
                      <a:pt x="8396" y="4863"/>
                      <a:pt x="8396" y="4883"/>
                    </a:cubicBezTo>
                    <a:lnTo>
                      <a:pt x="9644" y="4883"/>
                    </a:lnTo>
                    <a:cubicBezTo>
                      <a:pt x="9644" y="4863"/>
                      <a:pt x="9642" y="4843"/>
                      <a:pt x="9642" y="4824"/>
                    </a:cubicBezTo>
                    <a:cubicBezTo>
                      <a:pt x="9644" y="4778"/>
                      <a:pt x="9644" y="4728"/>
                      <a:pt x="9645" y="4680"/>
                    </a:cubicBezTo>
                    <a:lnTo>
                      <a:pt x="9645" y="4672"/>
                    </a:lnTo>
                    <a:cubicBezTo>
                      <a:pt x="9623" y="3889"/>
                      <a:pt x="9407" y="3124"/>
                      <a:pt x="9019" y="2443"/>
                    </a:cubicBezTo>
                    <a:cubicBezTo>
                      <a:pt x="8163" y="933"/>
                      <a:pt x="6560" y="1"/>
                      <a:pt x="482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" name="Google Shape;84;p14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14"/>
            <p:cNvGrpSpPr/>
            <p:nvPr/>
          </p:nvGrpSpPr>
          <p:grpSpPr>
            <a:xfrm>
              <a:off x="5938485" y="2824811"/>
              <a:ext cx="797237" cy="404655"/>
              <a:chOff x="5938485" y="2824811"/>
              <a:chExt cx="797237" cy="404655"/>
            </a:xfrm>
          </p:grpSpPr>
          <p:grpSp>
            <p:nvGrpSpPr>
              <p:cNvPr id="86" name="Google Shape;86;p14"/>
              <p:cNvGrpSpPr/>
              <p:nvPr/>
            </p:nvGrpSpPr>
            <p:grpSpPr>
              <a:xfrm>
                <a:off x="5938485" y="2824811"/>
                <a:ext cx="797237" cy="404655"/>
                <a:chOff x="5938485" y="2824811"/>
                <a:chExt cx="797237" cy="404655"/>
              </a:xfrm>
            </p:grpSpPr>
            <p:sp>
              <p:nvSpPr>
                <p:cNvPr id="87" name="Google Shape;87;p14"/>
                <p:cNvSpPr/>
                <p:nvPr/>
              </p:nvSpPr>
              <p:spPr>
                <a:xfrm>
                  <a:off x="6137952" y="2824811"/>
                  <a:ext cx="597771" cy="301698"/>
                </a:xfrm>
                <a:custGeom>
                  <a:rect b="b" l="l" r="r" t="t"/>
                  <a:pathLst>
                    <a:path extrusionOk="0" h="7194" w="14253">
                      <a:moveTo>
                        <a:pt x="1" y="1"/>
                      </a:moveTo>
                      <a:lnTo>
                        <a:pt x="1" y="1255"/>
                      </a:lnTo>
                      <a:cubicBezTo>
                        <a:pt x="1972" y="1256"/>
                        <a:pt x="3570" y="2856"/>
                        <a:pt x="3570" y="4826"/>
                      </a:cubicBezTo>
                      <a:lnTo>
                        <a:pt x="3570" y="4827"/>
                      </a:lnTo>
                      <a:cubicBezTo>
                        <a:pt x="3570" y="4994"/>
                        <a:pt x="3578" y="5160"/>
                        <a:pt x="3594" y="5322"/>
                      </a:cubicBezTo>
                      <a:cubicBezTo>
                        <a:pt x="3703" y="6385"/>
                        <a:pt x="4598" y="7194"/>
                        <a:pt x="5668" y="7194"/>
                      </a:cubicBezTo>
                      <a:lnTo>
                        <a:pt x="14253" y="7194"/>
                      </a:lnTo>
                      <a:lnTo>
                        <a:pt x="14253" y="6015"/>
                      </a:lnTo>
                      <a:lnTo>
                        <a:pt x="5982" y="6017"/>
                      </a:lnTo>
                      <a:cubicBezTo>
                        <a:pt x="5333" y="6017"/>
                        <a:pt x="4819" y="5485"/>
                        <a:pt x="4821" y="4838"/>
                      </a:cubicBezTo>
                      <a:lnTo>
                        <a:pt x="4821" y="4826"/>
                      </a:lnTo>
                      <a:cubicBezTo>
                        <a:pt x="4821" y="2163"/>
                        <a:pt x="2662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14"/>
                <p:cNvSpPr/>
                <p:nvPr/>
              </p:nvSpPr>
              <p:spPr>
                <a:xfrm>
                  <a:off x="5938485" y="2824811"/>
                  <a:ext cx="202151" cy="404655"/>
                </a:xfrm>
                <a:custGeom>
                  <a:rect b="b" l="l" r="r" t="t"/>
                  <a:pathLst>
                    <a:path extrusionOk="0" h="9649" w="4820">
                      <a:moveTo>
                        <a:pt x="4819" y="1"/>
                      </a:moveTo>
                      <a:cubicBezTo>
                        <a:pt x="2161" y="4"/>
                        <a:pt x="1" y="2167"/>
                        <a:pt x="1" y="4827"/>
                      </a:cubicBezTo>
                      <a:cubicBezTo>
                        <a:pt x="1" y="6565"/>
                        <a:pt x="934" y="8168"/>
                        <a:pt x="2446" y="9023"/>
                      </a:cubicBezTo>
                      <a:cubicBezTo>
                        <a:pt x="3141" y="9418"/>
                        <a:pt x="3924" y="9634"/>
                        <a:pt x="4725" y="9649"/>
                      </a:cubicBezTo>
                      <a:cubicBezTo>
                        <a:pt x="4757" y="9649"/>
                        <a:pt x="4789" y="9647"/>
                        <a:pt x="4819" y="9647"/>
                      </a:cubicBezTo>
                      <a:lnTo>
                        <a:pt x="4819" y="8398"/>
                      </a:lnTo>
                      <a:cubicBezTo>
                        <a:pt x="4787" y="8398"/>
                        <a:pt x="4757" y="8398"/>
                        <a:pt x="4725" y="8397"/>
                      </a:cubicBezTo>
                      <a:lnTo>
                        <a:pt x="4723" y="8397"/>
                      </a:lnTo>
                      <a:cubicBezTo>
                        <a:pt x="2742" y="8342"/>
                        <a:pt x="1165" y="6672"/>
                        <a:pt x="1256" y="4657"/>
                      </a:cubicBezTo>
                      <a:cubicBezTo>
                        <a:pt x="1340" y="2818"/>
                        <a:pt x="2843" y="1327"/>
                        <a:pt x="4685" y="1255"/>
                      </a:cubicBezTo>
                      <a:cubicBezTo>
                        <a:pt x="4730" y="1253"/>
                        <a:pt x="4774" y="1253"/>
                        <a:pt x="4819" y="1253"/>
                      </a:cubicBezTo>
                      <a:lnTo>
                        <a:pt x="4819" y="1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" name="Google Shape;89;p14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14"/>
            <p:cNvGrpSpPr/>
            <p:nvPr/>
          </p:nvGrpSpPr>
          <p:grpSpPr>
            <a:xfrm>
              <a:off x="5190863" y="3528942"/>
              <a:ext cx="800551" cy="404739"/>
              <a:chOff x="5190863" y="3528942"/>
              <a:chExt cx="800551" cy="404739"/>
            </a:xfrm>
          </p:grpSpPr>
          <p:sp>
            <p:nvSpPr>
              <p:cNvPr id="91" name="Google Shape;91;p14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5190863" y="3528942"/>
                <a:ext cx="800551" cy="404739"/>
              </a:xfrm>
              <a:custGeom>
                <a:rect b="b" l="l" r="r" t="t"/>
                <a:pathLst>
                  <a:path extrusionOk="0" h="9651" w="19088">
                    <a:moveTo>
                      <a:pt x="14266" y="1"/>
                    </a:moveTo>
                    <a:lnTo>
                      <a:pt x="14266" y="1253"/>
                    </a:lnTo>
                    <a:cubicBezTo>
                      <a:pt x="14298" y="1253"/>
                      <a:pt x="14330" y="1253"/>
                      <a:pt x="14362" y="1255"/>
                    </a:cubicBezTo>
                    <a:cubicBezTo>
                      <a:pt x="16314" y="1309"/>
                      <a:pt x="17861" y="2922"/>
                      <a:pt x="17833" y="4874"/>
                    </a:cubicBezTo>
                    <a:cubicBezTo>
                      <a:pt x="17808" y="6827"/>
                      <a:pt x="16218" y="8396"/>
                      <a:pt x="14266" y="8398"/>
                    </a:cubicBezTo>
                    <a:lnTo>
                      <a:pt x="14261" y="8398"/>
                    </a:lnTo>
                    <a:cubicBezTo>
                      <a:pt x="12331" y="8398"/>
                      <a:pt x="10757" y="6867"/>
                      <a:pt x="10691" y="4952"/>
                    </a:cubicBezTo>
                    <a:lnTo>
                      <a:pt x="10691" y="4950"/>
                    </a:lnTo>
                    <a:cubicBezTo>
                      <a:pt x="10688" y="4909"/>
                      <a:pt x="10688" y="4867"/>
                      <a:pt x="10688" y="4825"/>
                    </a:cubicBezTo>
                    <a:cubicBezTo>
                      <a:pt x="10688" y="4784"/>
                      <a:pt x="10688" y="4744"/>
                      <a:pt x="10691" y="4704"/>
                    </a:cubicBezTo>
                    <a:lnTo>
                      <a:pt x="10691" y="4680"/>
                    </a:lnTo>
                    <a:cubicBezTo>
                      <a:pt x="10653" y="3432"/>
                      <a:pt x="9614" y="2446"/>
                      <a:pt x="8364" y="2446"/>
                    </a:cubicBezTo>
                    <a:cubicBezTo>
                      <a:pt x="8363" y="2446"/>
                      <a:pt x="8362" y="2446"/>
                      <a:pt x="8361" y="2446"/>
                    </a:cubicBezTo>
                    <a:cubicBezTo>
                      <a:pt x="6936" y="2446"/>
                      <a:pt x="2798" y="2449"/>
                      <a:pt x="1" y="2449"/>
                    </a:cubicBezTo>
                    <a:lnTo>
                      <a:pt x="1" y="3626"/>
                    </a:lnTo>
                    <a:lnTo>
                      <a:pt x="8387" y="3626"/>
                    </a:lnTo>
                    <a:cubicBezTo>
                      <a:pt x="8978" y="3626"/>
                      <a:pt x="9452" y="4113"/>
                      <a:pt x="9438" y="4704"/>
                    </a:cubicBezTo>
                    <a:lnTo>
                      <a:pt x="9438" y="4715"/>
                    </a:lnTo>
                    <a:cubicBezTo>
                      <a:pt x="9438" y="4752"/>
                      <a:pt x="9438" y="4789"/>
                      <a:pt x="9438" y="4825"/>
                    </a:cubicBezTo>
                    <a:cubicBezTo>
                      <a:pt x="9438" y="4862"/>
                      <a:pt x="9438" y="4901"/>
                      <a:pt x="9438" y="4939"/>
                    </a:cubicBezTo>
                    <a:cubicBezTo>
                      <a:pt x="9498" y="7558"/>
                      <a:pt x="11639" y="9650"/>
                      <a:pt x="14259" y="9650"/>
                    </a:cubicBezTo>
                    <a:cubicBezTo>
                      <a:pt x="14260" y="9650"/>
                      <a:pt x="14261" y="9650"/>
                      <a:pt x="14262" y="9650"/>
                    </a:cubicBezTo>
                    <a:lnTo>
                      <a:pt x="14267" y="9650"/>
                    </a:lnTo>
                    <a:cubicBezTo>
                      <a:pt x="16929" y="9647"/>
                      <a:pt x="19087" y="7488"/>
                      <a:pt x="19087" y="4825"/>
                    </a:cubicBezTo>
                    <a:cubicBezTo>
                      <a:pt x="19087" y="3088"/>
                      <a:pt x="18154" y="1484"/>
                      <a:pt x="16640" y="628"/>
                    </a:cubicBezTo>
                    <a:cubicBezTo>
                      <a:pt x="15945" y="233"/>
                      <a:pt x="15162" y="17"/>
                      <a:pt x="14362" y="2"/>
                    </a:cubicBezTo>
                    <a:cubicBezTo>
                      <a:pt x="14330" y="2"/>
                      <a:pt x="14298" y="1"/>
                      <a:pt x="14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" name="Google Shape;93;p14"/>
          <p:cNvSpPr txBox="1"/>
          <p:nvPr/>
        </p:nvSpPr>
        <p:spPr>
          <a:xfrm>
            <a:off x="5067913" y="5450"/>
            <a:ext cx="14400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LE TERMINARON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Están</a:t>
            </a: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 con otro huevón a la semana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4" name="Google Shape;94;p14"/>
          <p:cNvSpPr/>
          <p:nvPr/>
        </p:nvSpPr>
        <p:spPr>
          <a:xfrm rot="10800000">
            <a:off x="5700463" y="725455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5067913" y="4555128"/>
            <a:ext cx="14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DEPRESIÓN AGUDA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Puede deprimirte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5700463" y="4403913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3457925" y="1579905"/>
            <a:ext cx="14400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BANCARROTA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Negocio dominado por Palermo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6680175" y="2988797"/>
            <a:ext cx="14400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SE ENTRISTECE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No puede tomar igual que los demás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14"/>
          <p:cNvSpPr/>
          <p:nvPr/>
        </p:nvSpPr>
        <p:spPr>
          <a:xfrm rot="10800000">
            <a:off x="4090463" y="2304202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312713" y="2837588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254641" y="2192241"/>
            <a:ext cx="432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-2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867807" y="4284385"/>
            <a:ext cx="468000" cy="39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-2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67247" y="611097"/>
            <a:ext cx="432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-1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7481454" y="2722005"/>
            <a:ext cx="432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+2</a:t>
            </a:r>
            <a:endParaRPr b="1"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925" y="3138544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913" y="3138544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7913" y="1579900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0175" y="1579900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" name="Google Shape;109;p14"/>
          <p:cNvSpPr/>
          <p:nvPr/>
        </p:nvSpPr>
        <p:spPr>
          <a:xfrm>
            <a:off x="13" y="4423950"/>
            <a:ext cx="3016800" cy="720000"/>
          </a:xfrm>
          <a:prstGeom prst="rect">
            <a:avLst/>
          </a:prstGeom>
          <a:solidFill>
            <a:srgbClr val="FFFFFF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-25" y="4423950"/>
            <a:ext cx="30168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ADAPTABLE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Se adapta a variedad de cosas (Igual es manco pero se adapta)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1872933" y="4401249"/>
            <a:ext cx="432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+1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7913447" y="4734500"/>
            <a:ext cx="11826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TOTAL: -2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3103563">
            <a:off x="1231008" y="1847482"/>
            <a:ext cx="796611" cy="79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10">
            <a:alphaModFix/>
          </a:blip>
          <a:srcRect b="36517" l="26846" r="10937" t="28486"/>
          <a:stretch/>
        </p:blipFill>
        <p:spPr>
          <a:xfrm>
            <a:off x="3503660" y="2726147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11">
            <a:alphaModFix/>
          </a:blip>
          <a:srcRect b="0" l="9466" r="15934" t="0"/>
          <a:stretch/>
        </p:blipFill>
        <p:spPr>
          <a:xfrm>
            <a:off x="5118860" y="2736264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6" name="Google Shape;116;p14"/>
          <p:cNvGrpSpPr/>
          <p:nvPr/>
        </p:nvGrpSpPr>
        <p:grpSpPr>
          <a:xfrm>
            <a:off x="5129489" y="1187688"/>
            <a:ext cx="1332000" cy="1332000"/>
            <a:chOff x="5129489" y="1187688"/>
            <a:chExt cx="1332000" cy="1332000"/>
          </a:xfrm>
        </p:grpSpPr>
        <p:pic>
          <p:nvPicPr>
            <p:cNvPr id="117" name="Google Shape;117;p14"/>
            <p:cNvPicPr preferRelativeResize="0"/>
            <p:nvPr/>
          </p:nvPicPr>
          <p:blipFill rotWithShape="1">
            <a:blip r:embed="rId12">
              <a:alphaModFix/>
            </a:blip>
            <a:srcRect b="41392" l="45002" r="14923" t="5211"/>
            <a:stretch/>
          </p:blipFill>
          <p:spPr>
            <a:xfrm>
              <a:off x="5129489" y="1187688"/>
              <a:ext cx="1332000" cy="1332000"/>
            </a:xfrm>
            <a:prstGeom prst="ellipse">
              <a:avLst/>
            </a:prstGeom>
            <a:noFill/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8" name="Google Shape;118;p14"/>
            <p:cNvSpPr/>
            <p:nvPr/>
          </p:nvSpPr>
          <p:spPr>
            <a:xfrm>
              <a:off x="5349175" y="1743500"/>
              <a:ext cx="36375" cy="277975"/>
            </a:xfrm>
            <a:custGeom>
              <a:rect b="b" l="l" r="r" t="t"/>
              <a:pathLst>
                <a:path extrusionOk="0" h="11119" w="1455">
                  <a:moveTo>
                    <a:pt x="1455" y="0"/>
                  </a:moveTo>
                  <a:cubicBezTo>
                    <a:pt x="1455" y="3731"/>
                    <a:pt x="-561" y="7460"/>
                    <a:pt x="169" y="11119"/>
                  </a:cubicBez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9" name="Google Shape;119;p14"/>
            <p:cNvSpPr/>
            <p:nvPr/>
          </p:nvSpPr>
          <p:spPr>
            <a:xfrm>
              <a:off x="5597350" y="1745375"/>
              <a:ext cx="44525" cy="255300"/>
            </a:xfrm>
            <a:custGeom>
              <a:rect b="b" l="l" r="r" t="t"/>
              <a:pathLst>
                <a:path extrusionOk="0" h="10212" w="1781">
                  <a:moveTo>
                    <a:pt x="0" y="0"/>
                  </a:moveTo>
                  <a:cubicBezTo>
                    <a:pt x="0" y="3453"/>
                    <a:pt x="2053" y="6773"/>
                    <a:pt x="1739" y="10212"/>
                  </a:cubicBez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120" name="Google Shape;120;p14"/>
          <p:cNvPicPr preferRelativeResize="0"/>
          <p:nvPr/>
        </p:nvPicPr>
        <p:blipFill rotWithShape="1">
          <a:blip r:embed="rId13">
            <a:alphaModFix/>
          </a:blip>
          <a:srcRect b="24409" l="24659" r="3968" t="22059"/>
          <a:stretch/>
        </p:blipFill>
        <p:spPr>
          <a:xfrm>
            <a:off x="6722319" y="1180136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4">
            <a:alphaModFix/>
          </a:blip>
          <a:srcRect b="0" l="0" r="0" t="3966"/>
          <a:stretch/>
        </p:blipFill>
        <p:spPr>
          <a:xfrm>
            <a:off x="0" y="0"/>
            <a:ext cx="30168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0" y="165850"/>
            <a:ext cx="3016800" cy="720000"/>
          </a:xfrm>
          <a:prstGeom prst="rect">
            <a:avLst/>
          </a:prstGeom>
          <a:solidFill>
            <a:srgbClr val="FFFFFF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204275" y="231247"/>
            <a:ext cx="26766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ajdhani"/>
                <a:ea typeface="Rajdhani"/>
                <a:cs typeface="Rajdhani"/>
                <a:sym typeface="Rajdhani"/>
              </a:rPr>
              <a:t>EL NERD</a:t>
            </a:r>
            <a:endParaRPr b="1" sz="20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204275" y="445851"/>
            <a:ext cx="2956200" cy="43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Rajdhani Light"/>
                <a:ea typeface="Rajdhani Light"/>
                <a:cs typeface="Rajdhani Light"/>
                <a:sym typeface="Rajdhani Light"/>
              </a:rPr>
              <a:t>EL DE LAS IDEAS</a:t>
            </a:r>
            <a:endParaRPr sz="2400">
              <a:latin typeface="Rajdhani Light"/>
              <a:ea typeface="Rajdhani Light"/>
              <a:cs typeface="Rajdhani Light"/>
              <a:sym typeface="Rajdhani Light"/>
            </a:endParaRPr>
          </a:p>
        </p:txBody>
      </p:sp>
      <p:cxnSp>
        <p:nvCxnSpPr>
          <p:cNvPr id="130" name="Google Shape;130;p15"/>
          <p:cNvCxnSpPr/>
          <p:nvPr/>
        </p:nvCxnSpPr>
        <p:spPr>
          <a:xfrm>
            <a:off x="286300" y="271187"/>
            <a:ext cx="92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131" name="Google Shape;131;p15"/>
          <p:cNvGrpSpPr/>
          <p:nvPr/>
        </p:nvGrpSpPr>
        <p:grpSpPr>
          <a:xfrm flipH="1" rot="-5400000">
            <a:off x="2337089" y="93531"/>
            <a:ext cx="6901662" cy="5061324"/>
            <a:chOff x="5190863" y="2824811"/>
            <a:chExt cx="1544860" cy="1108869"/>
          </a:xfrm>
        </p:grpSpPr>
        <p:grpSp>
          <p:nvGrpSpPr>
            <p:cNvPr id="132" name="Google Shape;132;p15"/>
            <p:cNvGrpSpPr/>
            <p:nvPr/>
          </p:nvGrpSpPr>
          <p:grpSpPr>
            <a:xfrm>
              <a:off x="5938695" y="3176919"/>
              <a:ext cx="404679" cy="404739"/>
              <a:chOff x="5938695" y="3176919"/>
              <a:chExt cx="404679" cy="404739"/>
            </a:xfrm>
          </p:grpSpPr>
          <p:sp>
            <p:nvSpPr>
              <p:cNvPr id="133" name="Google Shape;133;p15"/>
              <p:cNvSpPr/>
              <p:nvPr/>
            </p:nvSpPr>
            <p:spPr>
              <a:xfrm>
                <a:off x="5938695" y="3176919"/>
                <a:ext cx="404679" cy="404739"/>
              </a:xfrm>
              <a:custGeom>
                <a:rect b="b" l="l" r="r" t="t"/>
                <a:pathLst>
                  <a:path extrusionOk="0" h="9651" w="9649">
                    <a:moveTo>
                      <a:pt x="4922" y="1"/>
                    </a:moveTo>
                    <a:cubicBezTo>
                      <a:pt x="4890" y="1"/>
                      <a:pt x="4858" y="2"/>
                      <a:pt x="4826" y="2"/>
                    </a:cubicBezTo>
                    <a:lnTo>
                      <a:pt x="4826" y="1251"/>
                    </a:lnTo>
                    <a:cubicBezTo>
                      <a:pt x="4858" y="1251"/>
                      <a:pt x="4890" y="1251"/>
                      <a:pt x="4922" y="1253"/>
                    </a:cubicBezTo>
                    <a:lnTo>
                      <a:pt x="4925" y="1253"/>
                    </a:lnTo>
                    <a:cubicBezTo>
                      <a:pt x="6858" y="1309"/>
                      <a:pt x="8395" y="2891"/>
                      <a:pt x="8395" y="4825"/>
                    </a:cubicBezTo>
                    <a:cubicBezTo>
                      <a:pt x="8395" y="4845"/>
                      <a:pt x="8393" y="4864"/>
                      <a:pt x="8393" y="4883"/>
                    </a:cubicBezTo>
                    <a:cubicBezTo>
                      <a:pt x="8361" y="6814"/>
                      <a:pt x="6800" y="8371"/>
                      <a:pt x="4869" y="8396"/>
                    </a:cubicBezTo>
                    <a:cubicBezTo>
                      <a:pt x="4853" y="8397"/>
                      <a:pt x="4837" y="8397"/>
                      <a:pt x="4820" y="8397"/>
                    </a:cubicBezTo>
                    <a:cubicBezTo>
                      <a:pt x="2911" y="8397"/>
                      <a:pt x="1336" y="6893"/>
                      <a:pt x="1253" y="4979"/>
                    </a:cubicBezTo>
                    <a:lnTo>
                      <a:pt x="1253" y="4971"/>
                    </a:lnTo>
                    <a:cubicBezTo>
                      <a:pt x="1251" y="4942"/>
                      <a:pt x="1251" y="4912"/>
                      <a:pt x="1251" y="4883"/>
                    </a:cubicBezTo>
                    <a:lnTo>
                      <a:pt x="2" y="4883"/>
                    </a:lnTo>
                    <a:cubicBezTo>
                      <a:pt x="2" y="4913"/>
                      <a:pt x="2" y="4944"/>
                      <a:pt x="1" y="4976"/>
                    </a:cubicBezTo>
                    <a:lnTo>
                      <a:pt x="1" y="4979"/>
                    </a:lnTo>
                    <a:cubicBezTo>
                      <a:pt x="23" y="5762"/>
                      <a:pt x="238" y="6528"/>
                      <a:pt x="627" y="7208"/>
                    </a:cubicBezTo>
                    <a:cubicBezTo>
                      <a:pt x="1484" y="8717"/>
                      <a:pt x="3085" y="9650"/>
                      <a:pt x="4822" y="9650"/>
                    </a:cubicBezTo>
                    <a:cubicBezTo>
                      <a:pt x="7468" y="9650"/>
                      <a:pt x="9614" y="7520"/>
                      <a:pt x="9646" y="4883"/>
                    </a:cubicBezTo>
                    <a:cubicBezTo>
                      <a:pt x="9646" y="4864"/>
                      <a:pt x="9647" y="4845"/>
                      <a:pt x="9647" y="4825"/>
                    </a:cubicBezTo>
                    <a:cubicBezTo>
                      <a:pt x="9649" y="3088"/>
                      <a:pt x="8714" y="1483"/>
                      <a:pt x="7200" y="628"/>
                    </a:cubicBezTo>
                    <a:cubicBezTo>
                      <a:pt x="6746" y="369"/>
                      <a:pt x="6251" y="186"/>
                      <a:pt x="5737" y="87"/>
                    </a:cubicBezTo>
                    <a:cubicBezTo>
                      <a:pt x="5468" y="36"/>
                      <a:pt x="5195" y="7"/>
                      <a:pt x="492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15"/>
            <p:cNvGrpSpPr/>
            <p:nvPr/>
          </p:nvGrpSpPr>
          <p:grpSpPr>
            <a:xfrm>
              <a:off x="5586650" y="3176835"/>
              <a:ext cx="404553" cy="404655"/>
              <a:chOff x="5586650" y="3176835"/>
              <a:chExt cx="404553" cy="404655"/>
            </a:xfrm>
          </p:grpSpPr>
          <p:sp>
            <p:nvSpPr>
              <p:cNvPr id="136" name="Google Shape;136;p15"/>
              <p:cNvSpPr/>
              <p:nvPr/>
            </p:nvSpPr>
            <p:spPr>
              <a:xfrm>
                <a:off x="5586650" y="3176835"/>
                <a:ext cx="404553" cy="404655"/>
              </a:xfrm>
              <a:custGeom>
                <a:rect b="b" l="l" r="r" t="t"/>
                <a:pathLst>
                  <a:path extrusionOk="0" h="9649" w="9646">
                    <a:moveTo>
                      <a:pt x="4824" y="1"/>
                    </a:moveTo>
                    <a:cubicBezTo>
                      <a:pt x="2159" y="1"/>
                      <a:pt x="1" y="2161"/>
                      <a:pt x="1" y="4826"/>
                    </a:cubicBezTo>
                    <a:lnTo>
                      <a:pt x="1" y="4883"/>
                    </a:lnTo>
                    <a:cubicBezTo>
                      <a:pt x="31" y="7486"/>
                      <a:pt x="2121" y="9594"/>
                      <a:pt x="4724" y="9647"/>
                    </a:cubicBezTo>
                    <a:cubicBezTo>
                      <a:pt x="4756" y="9647"/>
                      <a:pt x="4790" y="9649"/>
                      <a:pt x="4824" y="9649"/>
                    </a:cubicBezTo>
                    <a:lnTo>
                      <a:pt x="4829" y="9649"/>
                    </a:lnTo>
                    <a:cubicBezTo>
                      <a:pt x="4861" y="9649"/>
                      <a:pt x="4893" y="9649"/>
                      <a:pt x="4925" y="9647"/>
                    </a:cubicBezTo>
                    <a:cubicBezTo>
                      <a:pt x="5725" y="9633"/>
                      <a:pt x="6508" y="9417"/>
                      <a:pt x="7205" y="9021"/>
                    </a:cubicBezTo>
                    <a:cubicBezTo>
                      <a:pt x="6508" y="8626"/>
                      <a:pt x="5725" y="8411"/>
                      <a:pt x="4925" y="8395"/>
                    </a:cubicBezTo>
                    <a:cubicBezTo>
                      <a:pt x="4893" y="8397"/>
                      <a:pt x="4861" y="8397"/>
                      <a:pt x="4829" y="8397"/>
                    </a:cubicBezTo>
                    <a:lnTo>
                      <a:pt x="4824" y="8397"/>
                    </a:lnTo>
                    <a:cubicBezTo>
                      <a:pt x="4790" y="8397"/>
                      <a:pt x="4756" y="8397"/>
                      <a:pt x="4724" y="8395"/>
                    </a:cubicBezTo>
                    <a:cubicBezTo>
                      <a:pt x="2817" y="8344"/>
                      <a:pt x="1283" y="6795"/>
                      <a:pt x="1253" y="4883"/>
                    </a:cubicBezTo>
                    <a:cubicBezTo>
                      <a:pt x="1253" y="4863"/>
                      <a:pt x="1251" y="4843"/>
                      <a:pt x="1251" y="4824"/>
                    </a:cubicBezTo>
                    <a:cubicBezTo>
                      <a:pt x="1251" y="2851"/>
                      <a:pt x="2851" y="1252"/>
                      <a:pt x="4824" y="1252"/>
                    </a:cubicBezTo>
                    <a:cubicBezTo>
                      <a:pt x="6745" y="1252"/>
                      <a:pt x="8313" y="2768"/>
                      <a:pt x="8393" y="4670"/>
                    </a:cubicBezTo>
                    <a:lnTo>
                      <a:pt x="8393" y="4674"/>
                    </a:lnTo>
                    <a:cubicBezTo>
                      <a:pt x="8396" y="4723"/>
                      <a:pt x="8396" y="4774"/>
                      <a:pt x="8396" y="4824"/>
                    </a:cubicBezTo>
                    <a:cubicBezTo>
                      <a:pt x="8396" y="4845"/>
                      <a:pt x="8396" y="4863"/>
                      <a:pt x="8396" y="4883"/>
                    </a:cubicBezTo>
                    <a:lnTo>
                      <a:pt x="9644" y="4883"/>
                    </a:lnTo>
                    <a:cubicBezTo>
                      <a:pt x="9644" y="4863"/>
                      <a:pt x="9642" y="4843"/>
                      <a:pt x="9642" y="4824"/>
                    </a:cubicBezTo>
                    <a:cubicBezTo>
                      <a:pt x="9644" y="4778"/>
                      <a:pt x="9644" y="4728"/>
                      <a:pt x="9645" y="4680"/>
                    </a:cubicBezTo>
                    <a:lnTo>
                      <a:pt x="9645" y="4672"/>
                    </a:lnTo>
                    <a:cubicBezTo>
                      <a:pt x="9623" y="3889"/>
                      <a:pt x="9407" y="3124"/>
                      <a:pt x="9019" y="2443"/>
                    </a:cubicBezTo>
                    <a:cubicBezTo>
                      <a:pt x="8163" y="933"/>
                      <a:pt x="6560" y="1"/>
                      <a:pt x="482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" name="Google Shape;138;p15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15"/>
            <p:cNvGrpSpPr/>
            <p:nvPr/>
          </p:nvGrpSpPr>
          <p:grpSpPr>
            <a:xfrm>
              <a:off x="5938485" y="2824811"/>
              <a:ext cx="797237" cy="404655"/>
              <a:chOff x="5938485" y="2824811"/>
              <a:chExt cx="797237" cy="404655"/>
            </a:xfrm>
          </p:grpSpPr>
          <p:grpSp>
            <p:nvGrpSpPr>
              <p:cNvPr id="140" name="Google Shape;140;p15"/>
              <p:cNvGrpSpPr/>
              <p:nvPr/>
            </p:nvGrpSpPr>
            <p:grpSpPr>
              <a:xfrm>
                <a:off x="5938485" y="2824811"/>
                <a:ext cx="797237" cy="404655"/>
                <a:chOff x="5938485" y="2824811"/>
                <a:chExt cx="797237" cy="404655"/>
              </a:xfrm>
            </p:grpSpPr>
            <p:sp>
              <p:nvSpPr>
                <p:cNvPr id="141" name="Google Shape;141;p15"/>
                <p:cNvSpPr/>
                <p:nvPr/>
              </p:nvSpPr>
              <p:spPr>
                <a:xfrm>
                  <a:off x="6137952" y="2824811"/>
                  <a:ext cx="597771" cy="301698"/>
                </a:xfrm>
                <a:custGeom>
                  <a:rect b="b" l="l" r="r" t="t"/>
                  <a:pathLst>
                    <a:path extrusionOk="0" h="7194" w="14253">
                      <a:moveTo>
                        <a:pt x="1" y="1"/>
                      </a:moveTo>
                      <a:lnTo>
                        <a:pt x="1" y="1255"/>
                      </a:lnTo>
                      <a:cubicBezTo>
                        <a:pt x="1972" y="1256"/>
                        <a:pt x="3570" y="2856"/>
                        <a:pt x="3570" y="4826"/>
                      </a:cubicBezTo>
                      <a:lnTo>
                        <a:pt x="3570" y="4827"/>
                      </a:lnTo>
                      <a:cubicBezTo>
                        <a:pt x="3570" y="4994"/>
                        <a:pt x="3578" y="5160"/>
                        <a:pt x="3594" y="5322"/>
                      </a:cubicBezTo>
                      <a:cubicBezTo>
                        <a:pt x="3703" y="6385"/>
                        <a:pt x="4598" y="7194"/>
                        <a:pt x="5668" y="7194"/>
                      </a:cubicBezTo>
                      <a:lnTo>
                        <a:pt x="14253" y="7194"/>
                      </a:lnTo>
                      <a:lnTo>
                        <a:pt x="14253" y="6015"/>
                      </a:lnTo>
                      <a:lnTo>
                        <a:pt x="5982" y="6017"/>
                      </a:lnTo>
                      <a:cubicBezTo>
                        <a:pt x="5333" y="6017"/>
                        <a:pt x="4819" y="5485"/>
                        <a:pt x="4821" y="4838"/>
                      </a:cubicBezTo>
                      <a:lnTo>
                        <a:pt x="4821" y="4826"/>
                      </a:lnTo>
                      <a:cubicBezTo>
                        <a:pt x="4821" y="2163"/>
                        <a:pt x="2662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15"/>
                <p:cNvSpPr/>
                <p:nvPr/>
              </p:nvSpPr>
              <p:spPr>
                <a:xfrm>
                  <a:off x="5938485" y="2824811"/>
                  <a:ext cx="202151" cy="404655"/>
                </a:xfrm>
                <a:custGeom>
                  <a:rect b="b" l="l" r="r" t="t"/>
                  <a:pathLst>
                    <a:path extrusionOk="0" h="9649" w="4820">
                      <a:moveTo>
                        <a:pt x="4819" y="1"/>
                      </a:moveTo>
                      <a:cubicBezTo>
                        <a:pt x="2161" y="4"/>
                        <a:pt x="1" y="2167"/>
                        <a:pt x="1" y="4827"/>
                      </a:cubicBezTo>
                      <a:cubicBezTo>
                        <a:pt x="1" y="6565"/>
                        <a:pt x="934" y="8168"/>
                        <a:pt x="2446" y="9023"/>
                      </a:cubicBezTo>
                      <a:cubicBezTo>
                        <a:pt x="3141" y="9418"/>
                        <a:pt x="3924" y="9634"/>
                        <a:pt x="4725" y="9649"/>
                      </a:cubicBezTo>
                      <a:cubicBezTo>
                        <a:pt x="4757" y="9649"/>
                        <a:pt x="4789" y="9647"/>
                        <a:pt x="4819" y="9647"/>
                      </a:cubicBezTo>
                      <a:lnTo>
                        <a:pt x="4819" y="8398"/>
                      </a:lnTo>
                      <a:cubicBezTo>
                        <a:pt x="4787" y="8398"/>
                        <a:pt x="4757" y="8398"/>
                        <a:pt x="4725" y="8397"/>
                      </a:cubicBezTo>
                      <a:lnTo>
                        <a:pt x="4723" y="8397"/>
                      </a:lnTo>
                      <a:cubicBezTo>
                        <a:pt x="2742" y="8342"/>
                        <a:pt x="1165" y="6672"/>
                        <a:pt x="1256" y="4657"/>
                      </a:cubicBezTo>
                      <a:cubicBezTo>
                        <a:pt x="1340" y="2818"/>
                        <a:pt x="2843" y="1327"/>
                        <a:pt x="4685" y="1255"/>
                      </a:cubicBezTo>
                      <a:cubicBezTo>
                        <a:pt x="4730" y="1253"/>
                        <a:pt x="4774" y="1253"/>
                        <a:pt x="4819" y="1253"/>
                      </a:cubicBezTo>
                      <a:lnTo>
                        <a:pt x="4819" y="1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3" name="Google Shape;143;p15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" name="Google Shape;144;p15"/>
            <p:cNvGrpSpPr/>
            <p:nvPr/>
          </p:nvGrpSpPr>
          <p:grpSpPr>
            <a:xfrm>
              <a:off x="5190863" y="3528942"/>
              <a:ext cx="800551" cy="404739"/>
              <a:chOff x="5190863" y="3528942"/>
              <a:chExt cx="800551" cy="404739"/>
            </a:xfrm>
          </p:grpSpPr>
          <p:sp>
            <p:nvSpPr>
              <p:cNvPr id="145" name="Google Shape;145;p15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5190863" y="3528942"/>
                <a:ext cx="800551" cy="404739"/>
              </a:xfrm>
              <a:custGeom>
                <a:rect b="b" l="l" r="r" t="t"/>
                <a:pathLst>
                  <a:path extrusionOk="0" h="9651" w="19088">
                    <a:moveTo>
                      <a:pt x="14266" y="1"/>
                    </a:moveTo>
                    <a:lnTo>
                      <a:pt x="14266" y="1253"/>
                    </a:lnTo>
                    <a:cubicBezTo>
                      <a:pt x="14298" y="1253"/>
                      <a:pt x="14330" y="1253"/>
                      <a:pt x="14362" y="1255"/>
                    </a:cubicBezTo>
                    <a:cubicBezTo>
                      <a:pt x="16314" y="1309"/>
                      <a:pt x="17861" y="2922"/>
                      <a:pt x="17833" y="4874"/>
                    </a:cubicBezTo>
                    <a:cubicBezTo>
                      <a:pt x="17808" y="6827"/>
                      <a:pt x="16218" y="8396"/>
                      <a:pt x="14266" y="8398"/>
                    </a:cubicBezTo>
                    <a:lnTo>
                      <a:pt x="14261" y="8398"/>
                    </a:lnTo>
                    <a:cubicBezTo>
                      <a:pt x="12331" y="8398"/>
                      <a:pt x="10757" y="6867"/>
                      <a:pt x="10691" y="4952"/>
                    </a:cubicBezTo>
                    <a:lnTo>
                      <a:pt x="10691" y="4950"/>
                    </a:lnTo>
                    <a:cubicBezTo>
                      <a:pt x="10688" y="4909"/>
                      <a:pt x="10688" y="4867"/>
                      <a:pt x="10688" y="4825"/>
                    </a:cubicBezTo>
                    <a:cubicBezTo>
                      <a:pt x="10688" y="4784"/>
                      <a:pt x="10688" y="4744"/>
                      <a:pt x="10691" y="4704"/>
                    </a:cubicBezTo>
                    <a:lnTo>
                      <a:pt x="10691" y="4680"/>
                    </a:lnTo>
                    <a:cubicBezTo>
                      <a:pt x="10653" y="3432"/>
                      <a:pt x="9614" y="2446"/>
                      <a:pt x="8364" y="2446"/>
                    </a:cubicBezTo>
                    <a:cubicBezTo>
                      <a:pt x="8363" y="2446"/>
                      <a:pt x="8362" y="2446"/>
                      <a:pt x="8361" y="2446"/>
                    </a:cubicBezTo>
                    <a:cubicBezTo>
                      <a:pt x="6936" y="2446"/>
                      <a:pt x="2798" y="2449"/>
                      <a:pt x="1" y="2449"/>
                    </a:cubicBezTo>
                    <a:lnTo>
                      <a:pt x="1" y="3626"/>
                    </a:lnTo>
                    <a:lnTo>
                      <a:pt x="8387" y="3626"/>
                    </a:lnTo>
                    <a:cubicBezTo>
                      <a:pt x="8978" y="3626"/>
                      <a:pt x="9452" y="4113"/>
                      <a:pt x="9438" y="4704"/>
                    </a:cubicBezTo>
                    <a:lnTo>
                      <a:pt x="9438" y="4715"/>
                    </a:lnTo>
                    <a:cubicBezTo>
                      <a:pt x="9438" y="4752"/>
                      <a:pt x="9438" y="4789"/>
                      <a:pt x="9438" y="4825"/>
                    </a:cubicBezTo>
                    <a:cubicBezTo>
                      <a:pt x="9438" y="4862"/>
                      <a:pt x="9438" y="4901"/>
                      <a:pt x="9438" y="4939"/>
                    </a:cubicBezTo>
                    <a:cubicBezTo>
                      <a:pt x="9498" y="7558"/>
                      <a:pt x="11639" y="9650"/>
                      <a:pt x="14259" y="9650"/>
                    </a:cubicBezTo>
                    <a:cubicBezTo>
                      <a:pt x="14260" y="9650"/>
                      <a:pt x="14261" y="9650"/>
                      <a:pt x="14262" y="9650"/>
                    </a:cubicBezTo>
                    <a:lnTo>
                      <a:pt x="14267" y="9650"/>
                    </a:lnTo>
                    <a:cubicBezTo>
                      <a:pt x="16929" y="9647"/>
                      <a:pt x="19087" y="7488"/>
                      <a:pt x="19087" y="4825"/>
                    </a:cubicBezTo>
                    <a:cubicBezTo>
                      <a:pt x="19087" y="3088"/>
                      <a:pt x="18154" y="1484"/>
                      <a:pt x="16640" y="628"/>
                    </a:cubicBezTo>
                    <a:cubicBezTo>
                      <a:pt x="15945" y="233"/>
                      <a:pt x="15162" y="17"/>
                      <a:pt x="14362" y="2"/>
                    </a:cubicBezTo>
                    <a:cubicBezTo>
                      <a:pt x="14330" y="2"/>
                      <a:pt x="14298" y="1"/>
                      <a:pt x="14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7" name="Google Shape;1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913" y="3139908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" name="Google Shape;148;p15"/>
          <p:cNvSpPr txBox="1"/>
          <p:nvPr/>
        </p:nvSpPr>
        <p:spPr>
          <a:xfrm>
            <a:off x="5067900" y="4554494"/>
            <a:ext cx="14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SE CREE SUGAR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Te invita cosas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4977913" y="-9555"/>
            <a:ext cx="16200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ALCOHOL O EJERCICIO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En ambos te motiva a superarte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7913" y="155572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6680175" y="2959900"/>
            <a:ext cx="14400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MANIPULADOR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Con sus amistades, por eso le terminan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3457925" y="1375714"/>
            <a:ext cx="1440000" cy="9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VIGOREXIA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Se siente flaco por lo que depende de la pichicata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3" name="Google Shape;153;p15"/>
          <p:cNvSpPr/>
          <p:nvPr/>
        </p:nvSpPr>
        <p:spPr>
          <a:xfrm rot="10800000">
            <a:off x="5700463" y="725455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5700463" y="4403913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 rot="10800000">
            <a:off x="4090463" y="2304202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7312713" y="2837588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4254641" y="2192241"/>
            <a:ext cx="432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-2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5867795" y="4284385"/>
            <a:ext cx="468000" cy="39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+</a:t>
            </a: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5867247" y="611097"/>
            <a:ext cx="468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+0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7481454" y="2722005"/>
            <a:ext cx="432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-</a:t>
            </a: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61" name="Google Shape;16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0175" y="1555725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7925" y="3139900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" name="Google Shape;163;p15"/>
          <p:cNvSpPr/>
          <p:nvPr/>
        </p:nvSpPr>
        <p:spPr>
          <a:xfrm>
            <a:off x="13" y="4423950"/>
            <a:ext cx="3016800" cy="720000"/>
          </a:xfrm>
          <a:prstGeom prst="rect">
            <a:avLst/>
          </a:prstGeom>
          <a:solidFill>
            <a:srgbClr val="FFFFFF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 txBox="1"/>
          <p:nvPr/>
        </p:nvSpPr>
        <p:spPr>
          <a:xfrm>
            <a:off x="25" y="4423950"/>
            <a:ext cx="30168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ADAPTABLE X2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También se adapta pero es muy rata del Fortnite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1948573" y="4401249"/>
            <a:ext cx="432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+1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7913447" y="4734500"/>
            <a:ext cx="11826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TOTAL: -1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67" name="Google Shape;16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3103594">
            <a:off x="1919068" y="2291832"/>
            <a:ext cx="969640" cy="96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 rotWithShape="1">
          <a:blip r:embed="rId10">
            <a:alphaModFix/>
          </a:blip>
          <a:srcRect b="47409" l="13556" r="6321" t="15664"/>
          <a:stretch/>
        </p:blipFill>
        <p:spPr>
          <a:xfrm>
            <a:off x="5121925" y="2743900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15"/>
          <p:cNvPicPr preferRelativeResize="0"/>
          <p:nvPr/>
        </p:nvPicPr>
        <p:blipFill rotWithShape="1">
          <a:blip r:embed="rId11">
            <a:alphaModFix/>
          </a:blip>
          <a:srcRect b="55507" l="15107" r="24194" t="16501"/>
          <a:stretch/>
        </p:blipFill>
        <p:spPr>
          <a:xfrm>
            <a:off x="5121912" y="1191500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15"/>
          <p:cNvPicPr preferRelativeResize="0"/>
          <p:nvPr/>
        </p:nvPicPr>
        <p:blipFill rotWithShape="1">
          <a:blip r:embed="rId12">
            <a:alphaModFix/>
          </a:blip>
          <a:srcRect b="34234" l="0" r="0" t="19620"/>
          <a:stretch/>
        </p:blipFill>
        <p:spPr>
          <a:xfrm>
            <a:off x="3511925" y="2743900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15"/>
          <p:cNvPicPr preferRelativeResize="0"/>
          <p:nvPr/>
        </p:nvPicPr>
        <p:blipFill rotWithShape="1">
          <a:blip r:embed="rId13">
            <a:alphaModFix/>
          </a:blip>
          <a:srcRect b="29892" l="420" r="-419" t="23999"/>
          <a:stretch/>
        </p:blipFill>
        <p:spPr>
          <a:xfrm>
            <a:off x="6734175" y="1183850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6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4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59"/>
            <a:ext cx="3016822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/>
          <p:nvPr/>
        </p:nvSpPr>
        <p:spPr>
          <a:xfrm>
            <a:off x="0" y="165850"/>
            <a:ext cx="3016800" cy="720000"/>
          </a:xfrm>
          <a:prstGeom prst="rect">
            <a:avLst/>
          </a:prstGeom>
          <a:solidFill>
            <a:srgbClr val="FFFFFF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 txBox="1"/>
          <p:nvPr/>
        </p:nvSpPr>
        <p:spPr>
          <a:xfrm>
            <a:off x="204275" y="231247"/>
            <a:ext cx="26766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Rajdhani"/>
                <a:ea typeface="Rajdhani"/>
                <a:cs typeface="Rajdhani"/>
                <a:sym typeface="Rajdhani"/>
              </a:rPr>
              <a:t>PALERMO</a:t>
            </a:r>
            <a:endParaRPr b="1" sz="20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204275" y="445851"/>
            <a:ext cx="2956200" cy="43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Rajdhani Light"/>
                <a:ea typeface="Rajdhani Light"/>
                <a:cs typeface="Rajdhani Light"/>
                <a:sym typeface="Rajdhani Light"/>
              </a:rPr>
              <a:t>EL TACAÑO</a:t>
            </a:r>
            <a:endParaRPr sz="2400">
              <a:latin typeface="Rajdhani Light"/>
              <a:ea typeface="Rajdhani Light"/>
              <a:cs typeface="Rajdhani Light"/>
              <a:sym typeface="Rajdhani Light"/>
            </a:endParaRPr>
          </a:p>
        </p:txBody>
      </p:sp>
      <p:cxnSp>
        <p:nvCxnSpPr>
          <p:cNvPr id="181" name="Google Shape;181;p16"/>
          <p:cNvCxnSpPr/>
          <p:nvPr/>
        </p:nvCxnSpPr>
        <p:spPr>
          <a:xfrm>
            <a:off x="286300" y="271187"/>
            <a:ext cx="92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182" name="Google Shape;182;p16"/>
          <p:cNvGrpSpPr/>
          <p:nvPr/>
        </p:nvGrpSpPr>
        <p:grpSpPr>
          <a:xfrm flipH="1" rot="-5400000">
            <a:off x="2337089" y="93531"/>
            <a:ext cx="6901662" cy="5061324"/>
            <a:chOff x="5190863" y="2824811"/>
            <a:chExt cx="1544860" cy="1108869"/>
          </a:xfrm>
        </p:grpSpPr>
        <p:grpSp>
          <p:nvGrpSpPr>
            <p:cNvPr id="183" name="Google Shape;183;p16"/>
            <p:cNvGrpSpPr/>
            <p:nvPr/>
          </p:nvGrpSpPr>
          <p:grpSpPr>
            <a:xfrm>
              <a:off x="5938695" y="3176919"/>
              <a:ext cx="404679" cy="404739"/>
              <a:chOff x="5938695" y="3176919"/>
              <a:chExt cx="404679" cy="404739"/>
            </a:xfrm>
          </p:grpSpPr>
          <p:sp>
            <p:nvSpPr>
              <p:cNvPr id="184" name="Google Shape;184;p16"/>
              <p:cNvSpPr/>
              <p:nvPr/>
            </p:nvSpPr>
            <p:spPr>
              <a:xfrm>
                <a:off x="5938695" y="3176919"/>
                <a:ext cx="404679" cy="404739"/>
              </a:xfrm>
              <a:custGeom>
                <a:rect b="b" l="l" r="r" t="t"/>
                <a:pathLst>
                  <a:path extrusionOk="0" h="9651" w="9649">
                    <a:moveTo>
                      <a:pt x="4922" y="1"/>
                    </a:moveTo>
                    <a:cubicBezTo>
                      <a:pt x="4890" y="1"/>
                      <a:pt x="4858" y="2"/>
                      <a:pt x="4826" y="2"/>
                    </a:cubicBezTo>
                    <a:lnTo>
                      <a:pt x="4826" y="1251"/>
                    </a:lnTo>
                    <a:cubicBezTo>
                      <a:pt x="4858" y="1251"/>
                      <a:pt x="4890" y="1251"/>
                      <a:pt x="4922" y="1253"/>
                    </a:cubicBezTo>
                    <a:lnTo>
                      <a:pt x="4925" y="1253"/>
                    </a:lnTo>
                    <a:cubicBezTo>
                      <a:pt x="6858" y="1309"/>
                      <a:pt x="8395" y="2891"/>
                      <a:pt x="8395" y="4825"/>
                    </a:cubicBezTo>
                    <a:cubicBezTo>
                      <a:pt x="8395" y="4845"/>
                      <a:pt x="8393" y="4864"/>
                      <a:pt x="8393" y="4883"/>
                    </a:cubicBezTo>
                    <a:cubicBezTo>
                      <a:pt x="8361" y="6814"/>
                      <a:pt x="6800" y="8371"/>
                      <a:pt x="4869" y="8396"/>
                    </a:cubicBezTo>
                    <a:cubicBezTo>
                      <a:pt x="4853" y="8397"/>
                      <a:pt x="4837" y="8397"/>
                      <a:pt x="4820" y="8397"/>
                    </a:cubicBezTo>
                    <a:cubicBezTo>
                      <a:pt x="2911" y="8397"/>
                      <a:pt x="1336" y="6893"/>
                      <a:pt x="1253" y="4979"/>
                    </a:cubicBezTo>
                    <a:lnTo>
                      <a:pt x="1253" y="4971"/>
                    </a:lnTo>
                    <a:cubicBezTo>
                      <a:pt x="1251" y="4942"/>
                      <a:pt x="1251" y="4912"/>
                      <a:pt x="1251" y="4883"/>
                    </a:cubicBezTo>
                    <a:lnTo>
                      <a:pt x="2" y="4883"/>
                    </a:lnTo>
                    <a:cubicBezTo>
                      <a:pt x="2" y="4913"/>
                      <a:pt x="2" y="4944"/>
                      <a:pt x="1" y="4976"/>
                    </a:cubicBezTo>
                    <a:lnTo>
                      <a:pt x="1" y="4979"/>
                    </a:lnTo>
                    <a:cubicBezTo>
                      <a:pt x="23" y="5762"/>
                      <a:pt x="238" y="6528"/>
                      <a:pt x="627" y="7208"/>
                    </a:cubicBezTo>
                    <a:cubicBezTo>
                      <a:pt x="1484" y="8717"/>
                      <a:pt x="3085" y="9650"/>
                      <a:pt x="4822" y="9650"/>
                    </a:cubicBezTo>
                    <a:cubicBezTo>
                      <a:pt x="7468" y="9650"/>
                      <a:pt x="9614" y="7520"/>
                      <a:pt x="9646" y="4883"/>
                    </a:cubicBezTo>
                    <a:cubicBezTo>
                      <a:pt x="9646" y="4864"/>
                      <a:pt x="9647" y="4845"/>
                      <a:pt x="9647" y="4825"/>
                    </a:cubicBezTo>
                    <a:cubicBezTo>
                      <a:pt x="9649" y="3088"/>
                      <a:pt x="8714" y="1483"/>
                      <a:pt x="7200" y="628"/>
                    </a:cubicBezTo>
                    <a:cubicBezTo>
                      <a:pt x="6746" y="369"/>
                      <a:pt x="6251" y="186"/>
                      <a:pt x="5737" y="87"/>
                    </a:cubicBezTo>
                    <a:cubicBezTo>
                      <a:pt x="5468" y="36"/>
                      <a:pt x="5195" y="7"/>
                      <a:pt x="492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rect b="b" l="l" r="r" t="t"/>
                <a:pathLst>
                  <a:path extrusionOk="0"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6"/>
            <p:cNvGrpSpPr/>
            <p:nvPr/>
          </p:nvGrpSpPr>
          <p:grpSpPr>
            <a:xfrm>
              <a:off x="5586650" y="3176835"/>
              <a:ext cx="404553" cy="404655"/>
              <a:chOff x="5586650" y="3176835"/>
              <a:chExt cx="404553" cy="404655"/>
            </a:xfrm>
          </p:grpSpPr>
          <p:sp>
            <p:nvSpPr>
              <p:cNvPr id="187" name="Google Shape;187;p16"/>
              <p:cNvSpPr/>
              <p:nvPr/>
            </p:nvSpPr>
            <p:spPr>
              <a:xfrm>
                <a:off x="5586650" y="3176835"/>
                <a:ext cx="404553" cy="404655"/>
              </a:xfrm>
              <a:custGeom>
                <a:rect b="b" l="l" r="r" t="t"/>
                <a:pathLst>
                  <a:path extrusionOk="0" h="9649" w="9646">
                    <a:moveTo>
                      <a:pt x="4824" y="1"/>
                    </a:moveTo>
                    <a:cubicBezTo>
                      <a:pt x="2159" y="1"/>
                      <a:pt x="1" y="2161"/>
                      <a:pt x="1" y="4826"/>
                    </a:cubicBezTo>
                    <a:lnTo>
                      <a:pt x="1" y="4883"/>
                    </a:lnTo>
                    <a:cubicBezTo>
                      <a:pt x="31" y="7486"/>
                      <a:pt x="2121" y="9594"/>
                      <a:pt x="4724" y="9647"/>
                    </a:cubicBezTo>
                    <a:cubicBezTo>
                      <a:pt x="4756" y="9647"/>
                      <a:pt x="4790" y="9649"/>
                      <a:pt x="4824" y="9649"/>
                    </a:cubicBezTo>
                    <a:lnTo>
                      <a:pt x="4829" y="9649"/>
                    </a:lnTo>
                    <a:cubicBezTo>
                      <a:pt x="4861" y="9649"/>
                      <a:pt x="4893" y="9649"/>
                      <a:pt x="4925" y="9647"/>
                    </a:cubicBezTo>
                    <a:cubicBezTo>
                      <a:pt x="5725" y="9633"/>
                      <a:pt x="6508" y="9417"/>
                      <a:pt x="7205" y="9021"/>
                    </a:cubicBezTo>
                    <a:cubicBezTo>
                      <a:pt x="6508" y="8626"/>
                      <a:pt x="5725" y="8411"/>
                      <a:pt x="4925" y="8395"/>
                    </a:cubicBezTo>
                    <a:cubicBezTo>
                      <a:pt x="4893" y="8397"/>
                      <a:pt x="4861" y="8397"/>
                      <a:pt x="4829" y="8397"/>
                    </a:cubicBezTo>
                    <a:lnTo>
                      <a:pt x="4824" y="8397"/>
                    </a:lnTo>
                    <a:cubicBezTo>
                      <a:pt x="4790" y="8397"/>
                      <a:pt x="4756" y="8397"/>
                      <a:pt x="4724" y="8395"/>
                    </a:cubicBezTo>
                    <a:cubicBezTo>
                      <a:pt x="2817" y="8344"/>
                      <a:pt x="1283" y="6795"/>
                      <a:pt x="1253" y="4883"/>
                    </a:cubicBezTo>
                    <a:cubicBezTo>
                      <a:pt x="1253" y="4863"/>
                      <a:pt x="1251" y="4843"/>
                      <a:pt x="1251" y="4824"/>
                    </a:cubicBezTo>
                    <a:cubicBezTo>
                      <a:pt x="1251" y="2851"/>
                      <a:pt x="2851" y="1252"/>
                      <a:pt x="4824" y="1252"/>
                    </a:cubicBezTo>
                    <a:cubicBezTo>
                      <a:pt x="6745" y="1252"/>
                      <a:pt x="8313" y="2768"/>
                      <a:pt x="8393" y="4670"/>
                    </a:cubicBezTo>
                    <a:lnTo>
                      <a:pt x="8393" y="4674"/>
                    </a:lnTo>
                    <a:cubicBezTo>
                      <a:pt x="8396" y="4723"/>
                      <a:pt x="8396" y="4774"/>
                      <a:pt x="8396" y="4824"/>
                    </a:cubicBezTo>
                    <a:cubicBezTo>
                      <a:pt x="8396" y="4845"/>
                      <a:pt x="8396" y="4863"/>
                      <a:pt x="8396" y="4883"/>
                    </a:cubicBezTo>
                    <a:lnTo>
                      <a:pt x="9644" y="4883"/>
                    </a:lnTo>
                    <a:cubicBezTo>
                      <a:pt x="9644" y="4863"/>
                      <a:pt x="9642" y="4843"/>
                      <a:pt x="9642" y="4824"/>
                    </a:cubicBezTo>
                    <a:cubicBezTo>
                      <a:pt x="9644" y="4778"/>
                      <a:pt x="9644" y="4728"/>
                      <a:pt x="9645" y="4680"/>
                    </a:cubicBezTo>
                    <a:lnTo>
                      <a:pt x="9645" y="4672"/>
                    </a:lnTo>
                    <a:cubicBezTo>
                      <a:pt x="9623" y="3889"/>
                      <a:pt x="9407" y="3124"/>
                      <a:pt x="9019" y="2443"/>
                    </a:cubicBezTo>
                    <a:cubicBezTo>
                      <a:pt x="8163" y="933"/>
                      <a:pt x="6560" y="1"/>
                      <a:pt x="482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" name="Google Shape;189;p16"/>
            <p:cNvSpPr/>
            <p:nvPr/>
          </p:nvSpPr>
          <p:spPr>
            <a:xfrm>
              <a:off x="6103938" y="3114683"/>
              <a:ext cx="40933" cy="7549"/>
            </a:xfrm>
            <a:custGeom>
              <a:rect b="b" l="l" r="r" t="t"/>
              <a:pathLst>
                <a:path extrusionOk="0"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" name="Google Shape;190;p16"/>
            <p:cNvGrpSpPr/>
            <p:nvPr/>
          </p:nvGrpSpPr>
          <p:grpSpPr>
            <a:xfrm>
              <a:off x="5938485" y="2824811"/>
              <a:ext cx="797237" cy="404655"/>
              <a:chOff x="5938485" y="2824811"/>
              <a:chExt cx="797237" cy="404655"/>
            </a:xfrm>
          </p:grpSpPr>
          <p:grpSp>
            <p:nvGrpSpPr>
              <p:cNvPr id="191" name="Google Shape;191;p16"/>
              <p:cNvGrpSpPr/>
              <p:nvPr/>
            </p:nvGrpSpPr>
            <p:grpSpPr>
              <a:xfrm>
                <a:off x="5938485" y="2824811"/>
                <a:ext cx="797237" cy="404655"/>
                <a:chOff x="5938485" y="2824811"/>
                <a:chExt cx="797237" cy="404655"/>
              </a:xfrm>
            </p:grpSpPr>
            <p:sp>
              <p:nvSpPr>
                <p:cNvPr id="192" name="Google Shape;192;p16"/>
                <p:cNvSpPr/>
                <p:nvPr/>
              </p:nvSpPr>
              <p:spPr>
                <a:xfrm>
                  <a:off x="6137952" y="2824811"/>
                  <a:ext cx="597771" cy="301698"/>
                </a:xfrm>
                <a:custGeom>
                  <a:rect b="b" l="l" r="r" t="t"/>
                  <a:pathLst>
                    <a:path extrusionOk="0" h="7194" w="14253">
                      <a:moveTo>
                        <a:pt x="1" y="1"/>
                      </a:moveTo>
                      <a:lnTo>
                        <a:pt x="1" y="1255"/>
                      </a:lnTo>
                      <a:cubicBezTo>
                        <a:pt x="1972" y="1256"/>
                        <a:pt x="3570" y="2856"/>
                        <a:pt x="3570" y="4826"/>
                      </a:cubicBezTo>
                      <a:lnTo>
                        <a:pt x="3570" y="4827"/>
                      </a:lnTo>
                      <a:cubicBezTo>
                        <a:pt x="3570" y="4994"/>
                        <a:pt x="3578" y="5160"/>
                        <a:pt x="3594" y="5322"/>
                      </a:cubicBezTo>
                      <a:cubicBezTo>
                        <a:pt x="3703" y="6385"/>
                        <a:pt x="4598" y="7194"/>
                        <a:pt x="5668" y="7194"/>
                      </a:cubicBezTo>
                      <a:lnTo>
                        <a:pt x="14253" y="7194"/>
                      </a:lnTo>
                      <a:lnTo>
                        <a:pt x="14253" y="6015"/>
                      </a:lnTo>
                      <a:lnTo>
                        <a:pt x="5982" y="6017"/>
                      </a:lnTo>
                      <a:cubicBezTo>
                        <a:pt x="5333" y="6017"/>
                        <a:pt x="4819" y="5485"/>
                        <a:pt x="4821" y="4838"/>
                      </a:cubicBezTo>
                      <a:lnTo>
                        <a:pt x="4821" y="4826"/>
                      </a:lnTo>
                      <a:cubicBezTo>
                        <a:pt x="4821" y="2163"/>
                        <a:pt x="2662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6"/>
                <p:cNvSpPr/>
                <p:nvPr/>
              </p:nvSpPr>
              <p:spPr>
                <a:xfrm>
                  <a:off x="5938485" y="2824811"/>
                  <a:ext cx="202151" cy="404655"/>
                </a:xfrm>
                <a:custGeom>
                  <a:rect b="b" l="l" r="r" t="t"/>
                  <a:pathLst>
                    <a:path extrusionOk="0" h="9649" w="4820">
                      <a:moveTo>
                        <a:pt x="4819" y="1"/>
                      </a:moveTo>
                      <a:cubicBezTo>
                        <a:pt x="2161" y="4"/>
                        <a:pt x="1" y="2167"/>
                        <a:pt x="1" y="4827"/>
                      </a:cubicBezTo>
                      <a:cubicBezTo>
                        <a:pt x="1" y="6565"/>
                        <a:pt x="934" y="8168"/>
                        <a:pt x="2446" y="9023"/>
                      </a:cubicBezTo>
                      <a:cubicBezTo>
                        <a:pt x="3141" y="9418"/>
                        <a:pt x="3924" y="9634"/>
                        <a:pt x="4725" y="9649"/>
                      </a:cubicBezTo>
                      <a:cubicBezTo>
                        <a:pt x="4757" y="9649"/>
                        <a:pt x="4789" y="9647"/>
                        <a:pt x="4819" y="9647"/>
                      </a:cubicBezTo>
                      <a:lnTo>
                        <a:pt x="4819" y="8398"/>
                      </a:lnTo>
                      <a:cubicBezTo>
                        <a:pt x="4787" y="8398"/>
                        <a:pt x="4757" y="8398"/>
                        <a:pt x="4725" y="8397"/>
                      </a:cubicBezTo>
                      <a:lnTo>
                        <a:pt x="4723" y="8397"/>
                      </a:lnTo>
                      <a:cubicBezTo>
                        <a:pt x="2742" y="8342"/>
                        <a:pt x="1165" y="6672"/>
                        <a:pt x="1256" y="4657"/>
                      </a:cubicBezTo>
                      <a:cubicBezTo>
                        <a:pt x="1340" y="2818"/>
                        <a:pt x="2843" y="1327"/>
                        <a:pt x="4685" y="1255"/>
                      </a:cubicBezTo>
                      <a:cubicBezTo>
                        <a:pt x="4730" y="1253"/>
                        <a:pt x="4774" y="1253"/>
                        <a:pt x="4819" y="1253"/>
                      </a:cubicBezTo>
                      <a:lnTo>
                        <a:pt x="4819" y="1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4" name="Google Shape;194;p16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16"/>
            <p:cNvGrpSpPr/>
            <p:nvPr/>
          </p:nvGrpSpPr>
          <p:grpSpPr>
            <a:xfrm>
              <a:off x="5190863" y="3528942"/>
              <a:ext cx="800551" cy="404739"/>
              <a:chOff x="5190863" y="3528942"/>
              <a:chExt cx="800551" cy="404739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rect b="b" l="l" r="r" t="t"/>
                <a:pathLst>
                  <a:path extrusionOk="0"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5190863" y="3528942"/>
                <a:ext cx="800551" cy="404739"/>
              </a:xfrm>
              <a:custGeom>
                <a:rect b="b" l="l" r="r" t="t"/>
                <a:pathLst>
                  <a:path extrusionOk="0" h="9651" w="19088">
                    <a:moveTo>
                      <a:pt x="14266" y="1"/>
                    </a:moveTo>
                    <a:lnTo>
                      <a:pt x="14266" y="1253"/>
                    </a:lnTo>
                    <a:cubicBezTo>
                      <a:pt x="14298" y="1253"/>
                      <a:pt x="14330" y="1253"/>
                      <a:pt x="14362" y="1255"/>
                    </a:cubicBezTo>
                    <a:cubicBezTo>
                      <a:pt x="16314" y="1309"/>
                      <a:pt x="17861" y="2922"/>
                      <a:pt x="17833" y="4874"/>
                    </a:cubicBezTo>
                    <a:cubicBezTo>
                      <a:pt x="17808" y="6827"/>
                      <a:pt x="16218" y="8396"/>
                      <a:pt x="14266" y="8398"/>
                    </a:cubicBezTo>
                    <a:lnTo>
                      <a:pt x="14261" y="8398"/>
                    </a:lnTo>
                    <a:cubicBezTo>
                      <a:pt x="12331" y="8398"/>
                      <a:pt x="10757" y="6867"/>
                      <a:pt x="10691" y="4952"/>
                    </a:cubicBezTo>
                    <a:lnTo>
                      <a:pt x="10691" y="4950"/>
                    </a:lnTo>
                    <a:cubicBezTo>
                      <a:pt x="10688" y="4909"/>
                      <a:pt x="10688" y="4867"/>
                      <a:pt x="10688" y="4825"/>
                    </a:cubicBezTo>
                    <a:cubicBezTo>
                      <a:pt x="10688" y="4784"/>
                      <a:pt x="10688" y="4744"/>
                      <a:pt x="10691" y="4704"/>
                    </a:cubicBezTo>
                    <a:lnTo>
                      <a:pt x="10691" y="4680"/>
                    </a:lnTo>
                    <a:cubicBezTo>
                      <a:pt x="10653" y="3432"/>
                      <a:pt x="9614" y="2446"/>
                      <a:pt x="8364" y="2446"/>
                    </a:cubicBezTo>
                    <a:cubicBezTo>
                      <a:pt x="8363" y="2446"/>
                      <a:pt x="8362" y="2446"/>
                      <a:pt x="8361" y="2446"/>
                    </a:cubicBezTo>
                    <a:cubicBezTo>
                      <a:pt x="6936" y="2446"/>
                      <a:pt x="2798" y="2449"/>
                      <a:pt x="1" y="2449"/>
                    </a:cubicBezTo>
                    <a:lnTo>
                      <a:pt x="1" y="3626"/>
                    </a:lnTo>
                    <a:lnTo>
                      <a:pt x="8387" y="3626"/>
                    </a:lnTo>
                    <a:cubicBezTo>
                      <a:pt x="8978" y="3626"/>
                      <a:pt x="9452" y="4113"/>
                      <a:pt x="9438" y="4704"/>
                    </a:cubicBezTo>
                    <a:lnTo>
                      <a:pt x="9438" y="4715"/>
                    </a:lnTo>
                    <a:cubicBezTo>
                      <a:pt x="9438" y="4752"/>
                      <a:pt x="9438" y="4789"/>
                      <a:pt x="9438" y="4825"/>
                    </a:cubicBezTo>
                    <a:cubicBezTo>
                      <a:pt x="9438" y="4862"/>
                      <a:pt x="9438" y="4901"/>
                      <a:pt x="9438" y="4939"/>
                    </a:cubicBezTo>
                    <a:cubicBezTo>
                      <a:pt x="9498" y="7558"/>
                      <a:pt x="11639" y="9650"/>
                      <a:pt x="14259" y="9650"/>
                    </a:cubicBezTo>
                    <a:cubicBezTo>
                      <a:pt x="14260" y="9650"/>
                      <a:pt x="14261" y="9650"/>
                      <a:pt x="14262" y="9650"/>
                    </a:cubicBezTo>
                    <a:lnTo>
                      <a:pt x="14267" y="9650"/>
                    </a:lnTo>
                    <a:cubicBezTo>
                      <a:pt x="16929" y="9647"/>
                      <a:pt x="19087" y="7488"/>
                      <a:pt x="19087" y="4825"/>
                    </a:cubicBezTo>
                    <a:cubicBezTo>
                      <a:pt x="19087" y="3088"/>
                      <a:pt x="18154" y="1484"/>
                      <a:pt x="16640" y="628"/>
                    </a:cubicBezTo>
                    <a:cubicBezTo>
                      <a:pt x="15945" y="233"/>
                      <a:pt x="15162" y="17"/>
                      <a:pt x="14362" y="2"/>
                    </a:cubicBezTo>
                    <a:cubicBezTo>
                      <a:pt x="14330" y="2"/>
                      <a:pt x="14298" y="1"/>
                      <a:pt x="14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" name="Google Shape;198;p16"/>
          <p:cNvSpPr txBox="1"/>
          <p:nvPr/>
        </p:nvSpPr>
        <p:spPr>
          <a:xfrm>
            <a:off x="5067925" y="-3369"/>
            <a:ext cx="14400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TACAÑO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Muy intenso con temas de dinero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99" name="Google Shape;1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913" y="1573300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0" name="Google Shape;200;p16"/>
          <p:cNvSpPr txBox="1"/>
          <p:nvPr/>
        </p:nvSpPr>
        <p:spPr>
          <a:xfrm>
            <a:off x="4873225" y="4551749"/>
            <a:ext cx="18294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JODIDO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Solo hace enojar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6680175" y="2972575"/>
            <a:ext cx="14400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MALTRATADO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Le pegaban de chiquito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3457925" y="1564325"/>
            <a:ext cx="14400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AISLADO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No tiene amigos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Kchao por su suegro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3" name="Google Shape;203;p16"/>
          <p:cNvSpPr/>
          <p:nvPr/>
        </p:nvSpPr>
        <p:spPr>
          <a:xfrm rot="10800000">
            <a:off x="5700463" y="725455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/>
          <p:nvPr/>
        </p:nvSpPr>
        <p:spPr>
          <a:xfrm>
            <a:off x="5700463" y="4403913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 rot="10800000">
            <a:off x="4090463" y="2304202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>
            <a:off x="7312713" y="2837588"/>
            <a:ext cx="174900" cy="151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4254641" y="2192241"/>
            <a:ext cx="432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-2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5867795" y="4284385"/>
            <a:ext cx="468000" cy="39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-2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5867247" y="611097"/>
            <a:ext cx="468000" cy="39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-5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7481454" y="2722005"/>
            <a:ext cx="468000" cy="39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+0</a:t>
            </a:r>
            <a:endParaRPr b="1"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13" y="4423950"/>
            <a:ext cx="3016800" cy="720000"/>
          </a:xfrm>
          <a:prstGeom prst="rect">
            <a:avLst/>
          </a:prstGeom>
          <a:solidFill>
            <a:srgbClr val="FFFFFF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 txBox="1"/>
          <p:nvPr/>
        </p:nvSpPr>
        <p:spPr>
          <a:xfrm>
            <a:off x="25" y="4423950"/>
            <a:ext cx="30168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Rajdhani"/>
                <a:ea typeface="Rajdhani"/>
                <a:cs typeface="Rajdhani"/>
                <a:sym typeface="Rajdhani"/>
              </a:rPr>
              <a:t>INADAPTADO</a:t>
            </a:r>
            <a:endParaRPr b="1" sz="12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ajdhani"/>
                <a:ea typeface="Rajdhani"/>
                <a:cs typeface="Rajdhani"/>
                <a:sym typeface="Rajdhani"/>
              </a:rPr>
              <a:t>No supera el FIFA 13 ni el Fornite, encima es manco</a:t>
            </a:r>
            <a:endParaRPr sz="12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1895065" y="4401249"/>
            <a:ext cx="4320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-5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7913447" y="4734500"/>
            <a:ext cx="1182600" cy="3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CC4125"/>
                </a:solidFill>
                <a:latin typeface="Rajdhani"/>
                <a:ea typeface="Rajdhani"/>
                <a:cs typeface="Rajdhani"/>
                <a:sym typeface="Rajdhani"/>
              </a:rPr>
              <a:t>TOTAL: -14</a:t>
            </a:r>
            <a:endParaRPr sz="1800">
              <a:solidFill>
                <a:srgbClr val="CC412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15" name="Google Shape;2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7925" y="3138050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0175" y="1573300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7925" y="3138050"/>
            <a:ext cx="540000" cy="5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643572">
            <a:off x="616088" y="1935039"/>
            <a:ext cx="1670873" cy="167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10">
            <a:alphaModFix/>
          </a:blip>
          <a:srcRect b="5908" l="0" r="0" t="0"/>
          <a:stretch/>
        </p:blipFill>
        <p:spPr>
          <a:xfrm>
            <a:off x="6734175" y="1177300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11">
            <a:alphaModFix/>
          </a:blip>
          <a:srcRect b="483" l="0" r="0" t="2842"/>
          <a:stretch/>
        </p:blipFill>
        <p:spPr>
          <a:xfrm>
            <a:off x="3511925" y="2729539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12">
            <a:alphaModFix/>
          </a:blip>
          <a:srcRect b="7119" l="0" r="0" t="3769"/>
          <a:stretch/>
        </p:blipFill>
        <p:spPr>
          <a:xfrm>
            <a:off x="5121900" y="1177300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13">
            <a:alphaModFix/>
          </a:blip>
          <a:srcRect b="1216" l="0" r="0" t="14295"/>
          <a:stretch/>
        </p:blipFill>
        <p:spPr>
          <a:xfrm>
            <a:off x="5122404" y="2721976"/>
            <a:ext cx="1332000" cy="13320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8709070">
            <a:off x="4061928" y="3712937"/>
            <a:ext cx="410905" cy="4109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4" name="Google Shape;224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341201">
            <a:off x="5582954" y="3524950"/>
            <a:ext cx="410905" cy="4109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5" name="Google Shape;225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9374680">
            <a:off x="5610604" y="2044824"/>
            <a:ext cx="410905" cy="4109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7187784">
            <a:off x="7562554" y="2085925"/>
            <a:ext cx="410905" cy="4109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/>
        </p:nvSpPr>
        <p:spPr>
          <a:xfrm>
            <a:off x="2688275" y="2175750"/>
            <a:ext cx="267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B7B7B7"/>
                </a:solidFill>
                <a:latin typeface="Rajdhani"/>
                <a:ea typeface="Rajdhani"/>
                <a:cs typeface="Rajdhani"/>
                <a:sym typeface="Rajdhani"/>
              </a:rPr>
              <a:t>GRACIAS </a:t>
            </a:r>
            <a:endParaRPr b="1" sz="2000">
              <a:solidFill>
                <a:srgbClr val="B7B7B7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3" name="Google Shape;2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250" y="1300012"/>
            <a:ext cx="2111475" cy="21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b="0" l="0" r="0" t="30881"/>
          <a:stretch/>
        </p:blipFill>
        <p:spPr>
          <a:xfrm>
            <a:off x="1104700" y="794250"/>
            <a:ext cx="6934500" cy="3555000"/>
          </a:xfrm>
          <a:prstGeom prst="roundRect">
            <a:avLst>
              <a:gd fmla="val 6798" name="adj"/>
            </a:avLst>
          </a:prstGeom>
          <a:noFill/>
          <a:ln>
            <a:noFill/>
          </a:ln>
        </p:spPr>
      </p:pic>
      <p:pic>
        <p:nvPicPr>
          <p:cNvPr descr="Copyright infringement NO intended" id="235" name="Google Shape;235;p17" title="Los amigos son amigos para siempre y pos siempre... [letra]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1050" y="1154725"/>
            <a:ext cx="1889366" cy="14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